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75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96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151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9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105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1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5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0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6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7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5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2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40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5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9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125F3-74D7-4386-84E3-433E2182BD90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7B9F3BC-14E0-40AD-AE91-4327C967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CEGRIB-INTERNSHIP</a:t>
            </a:r>
            <a:b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 THREE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9032" y="4443984"/>
            <a:ext cx="6675120" cy="813816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OF ANTI-MALARIAL COMPOUNDS</a:t>
            </a:r>
          </a:p>
          <a:p>
            <a:r>
              <a:rPr 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EMPHASIS ON NATURAL COMPOUNDS</a:t>
            </a:r>
          </a:p>
          <a:p>
            <a:endParaRPr lang="en-US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By; KIRABO GLORIA</a:t>
            </a:r>
            <a:endParaRPr lang="en-US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28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ARTEMISININ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072" y="1714945"/>
            <a:ext cx="10515600" cy="4351338"/>
          </a:xfrm>
        </p:spPr>
        <p:txBody>
          <a:bodyPr/>
          <a:lstStyle/>
          <a:p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Artemisinin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was discovered in China by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Quinhagousi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It’s derivatives include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artemether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artesunate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dihydroartemisinin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Artemisinin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an antimalarial lactone derived from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qinghao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known as the sweet wormwood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1046" y="2865152"/>
            <a:ext cx="2656332" cy="3264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57" y="3304858"/>
            <a:ext cx="2851594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0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QUININE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Quinine is a component of the bark of the cinchona (</a:t>
            </a:r>
            <a:r>
              <a:rPr lang="en-US" sz="1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quina-quina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tree, which was used to treat malaria from as early as the 1600s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23451"/>
            <a:ext cx="3962400" cy="2953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305" y="3500437"/>
            <a:ext cx="3125914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3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Crypytolepine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Cryptolepine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an alkaloid with antimalarial and cytotoxic properties, in vitro and in mice. It is able to intercalate into DNA at the cytosine-cytosine sites.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647"/>
            <a:ext cx="3976116" cy="2982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297" y="3499294"/>
            <a:ext cx="2778442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4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CURCUMIN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Studies carried out both in vitro and in vivo indicated that curcumin possesses a moderate anti-malarial activity with an IC50 ranging from 5-10µM in vitro</a:t>
            </a:r>
          </a:p>
          <a:p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curcumin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is a polyphenolic organic molecule derived from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turmeric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it inhibits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chloroquine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-resistant Plasmodium falciparum growth in culture in a dose dependent manner with an IC(50) of approximately 5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oral administration of curcumin to mice infected with malaria parasite (Plasmodium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berghei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reduces blood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parasitemia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80-90% and enhances their survival significantly. Thus, curcumin may represent a novel treatment for malarial infection.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5" y="4482748"/>
            <a:ext cx="2569464" cy="1818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09" y="4680876"/>
            <a:ext cx="2876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2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REPRESENTATIVE ANTI-MALARIAL NATURAL PLANTS IN NIGERIA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" y="2734056"/>
            <a:ext cx="4927500" cy="2422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93" y="2880359"/>
            <a:ext cx="3724328" cy="3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AFRICAN COUNTRIES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West Cameroon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75" y="3183765"/>
            <a:ext cx="4184650" cy="241134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Cote </a:t>
            </a:r>
            <a:r>
              <a:rPr lang="en-US" dirty="0" err="1" smtClean="0"/>
              <a:t>d’Ivore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88647" y="2736850"/>
            <a:ext cx="3184819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43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AFRICAN COUNTRIES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ETHIOPA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6264" y="2670860"/>
            <a:ext cx="3558303" cy="3217876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546" t="838" b="-1"/>
          <a:stretch/>
        </p:blipFill>
        <p:spPr>
          <a:xfrm>
            <a:off x="5088383" y="2737245"/>
            <a:ext cx="4055617" cy="293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34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FROM MY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Unveiling Chemical Similarities and Synergies in Anti-Malarial Plants: A Database-driven Approach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identifying multiple anti-malarial plants from various African countries, we can align their structures and uncover regions of similarity. This endeavor serves as a powerful motivation for understanding the potential synergistic effects among these plants' compounds.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8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146</TotalTime>
  <Words>219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Times New Roman</vt:lpstr>
      <vt:lpstr>Trebuchet MS</vt:lpstr>
      <vt:lpstr>Wingdings</vt:lpstr>
      <vt:lpstr>Wingdings 3</vt:lpstr>
      <vt:lpstr>Facet</vt:lpstr>
      <vt:lpstr>CEGRIB-INTERNSHIP ASSIGNMENT THREE</vt:lpstr>
      <vt:lpstr>ARTEMISININ </vt:lpstr>
      <vt:lpstr>QUININE</vt:lpstr>
      <vt:lpstr>Crypytolepine</vt:lpstr>
      <vt:lpstr>CURCUMIN</vt:lpstr>
      <vt:lpstr>REPRESENTATIVE ANTI-MALARIAL NATURAL PLANTS IN NIGERIA</vt:lpstr>
      <vt:lpstr>OTHER AFRICAN COUNTRIES</vt:lpstr>
      <vt:lpstr>OTHER AFRICAN COUNTRIES</vt:lpstr>
      <vt:lpstr>TAKE HOME FROM MY LIBRARY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TWO</dc:title>
  <dc:creator>margaret saimo</dc:creator>
  <cp:lastModifiedBy>margaret saimo</cp:lastModifiedBy>
  <cp:revision>14</cp:revision>
  <dcterms:created xsi:type="dcterms:W3CDTF">2023-06-16T14:15:56Z</dcterms:created>
  <dcterms:modified xsi:type="dcterms:W3CDTF">2023-06-16T16:42:45Z</dcterms:modified>
</cp:coreProperties>
</file>